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5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s, Portia" userId="13640ac5-aeff-4cf3-81e5-bbb8f7719866" providerId="ADAL" clId="{2EC28196-DF00-4ECD-AACA-E4C676613E79}"/>
    <pc:docChg chg="modSld">
      <pc:chgData name="Evans, Portia" userId="13640ac5-aeff-4cf3-81e5-bbb8f7719866" providerId="ADAL" clId="{2EC28196-DF00-4ECD-AACA-E4C676613E79}" dt="2024-08-01T19:33:14.653" v="4" actId="20577"/>
      <pc:docMkLst>
        <pc:docMk/>
      </pc:docMkLst>
      <pc:sldChg chg="modSp mod">
        <pc:chgData name="Evans, Portia" userId="13640ac5-aeff-4cf3-81e5-bbb8f7719866" providerId="ADAL" clId="{2EC28196-DF00-4ECD-AACA-E4C676613E79}" dt="2024-08-01T19:33:14.653" v="4" actId="20577"/>
        <pc:sldMkLst>
          <pc:docMk/>
          <pc:sldMk cId="4294923458" sldId="258"/>
        </pc:sldMkLst>
        <pc:spChg chg="mod">
          <ac:chgData name="Evans, Portia" userId="13640ac5-aeff-4cf3-81e5-bbb8f7719866" providerId="ADAL" clId="{2EC28196-DF00-4ECD-AACA-E4C676613E79}" dt="2024-08-01T19:33:14.653" v="4" actId="20577"/>
          <ac:spMkLst>
            <pc:docMk/>
            <pc:sldMk cId="4294923458" sldId="258"/>
            <ac:spMk id="5" creationId="{FA6DBDB2-43B8-4A01-84F4-F9F67E7506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8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9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2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3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3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6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896A5-7F5E-4052-A853-E5FE7E8C837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DC8E5-0D3E-4D67-B4B6-528086EEF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inbow border … | Quadro escolar, Bordas coloridas, Moldura escolar">
            <a:extLst>
              <a:ext uri="{FF2B5EF4-FFF2-40B4-BE49-F238E27FC236}">
                <a16:creationId xmlns:a16="http://schemas.microsoft.com/office/drawing/2014/main" id="{3F8118C3-E3D0-4BFE-9FD3-FD47DE9F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6DBDB2-43B8-4A01-84F4-F9F67E75064D}"/>
              </a:ext>
            </a:extLst>
          </p:cNvPr>
          <p:cNvSpPr txBox="1"/>
          <p:nvPr/>
        </p:nvSpPr>
        <p:spPr>
          <a:xfrm>
            <a:off x="785779" y="228373"/>
            <a:ext cx="5567396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KG Just The Way You Are" panose="02000000000000000000" pitchFamily="2" charset="0"/>
            </a:endParaRPr>
          </a:p>
          <a:p>
            <a:pPr algn="ctr"/>
            <a:r>
              <a:rPr lang="en-US" sz="3200" dirty="0">
                <a:latin typeface="Ink Free" panose="03080402000500000000" pitchFamily="66" charset="0"/>
              </a:rPr>
              <a:t>Welcome to First Grade</a:t>
            </a:r>
          </a:p>
          <a:p>
            <a:pPr algn="ctr"/>
            <a:endParaRPr lang="en-US" sz="1400" dirty="0">
              <a:latin typeface="Ink Free" panose="03080402000500000000" pitchFamily="66" charset="0"/>
            </a:endParaRPr>
          </a:p>
          <a:p>
            <a:r>
              <a:rPr lang="en-US" dirty="0">
                <a:latin typeface="Ink Free" panose="03080402000500000000" pitchFamily="66" charset="0"/>
              </a:rPr>
              <a:t>Dear Parents and Students, </a:t>
            </a:r>
          </a:p>
          <a:p>
            <a:endParaRPr lang="en-US" dirty="0">
              <a:latin typeface="Ink Free" panose="03080402000500000000" pitchFamily="66" charset="0"/>
            </a:endParaRPr>
          </a:p>
          <a:p>
            <a:r>
              <a:rPr lang="en-US" dirty="0">
                <a:latin typeface="Ink Free" panose="03080402000500000000" pitchFamily="66" charset="0"/>
              </a:rPr>
              <a:t>Welcome first grade. I hope you had a safe break and are ready to get back to school and LEARN! I am confident of a fantastic year. I have been busy planning lessons and activities that will challenge you to grow both academically and socially. </a:t>
            </a:r>
          </a:p>
          <a:p>
            <a:endParaRPr lang="en-US" dirty="0">
              <a:latin typeface="Ink Free" panose="03080402000500000000" pitchFamily="66" charset="0"/>
            </a:endParaRPr>
          </a:p>
          <a:p>
            <a:r>
              <a:rPr lang="en-US" dirty="0">
                <a:latin typeface="Ink Free" panose="03080402000500000000" pitchFamily="66" charset="0"/>
              </a:rPr>
              <a:t>I will begin the year by reviewing our classroom’s rules,  rituals and routines, and evaluating your Reading and Math skills.  </a:t>
            </a:r>
          </a:p>
          <a:p>
            <a:endParaRPr lang="en-US" dirty="0">
              <a:latin typeface="Ink Free" panose="03080402000500000000" pitchFamily="66" charset="0"/>
            </a:endParaRPr>
          </a:p>
          <a:p>
            <a:r>
              <a:rPr lang="en-US" dirty="0">
                <a:latin typeface="Ink Free" panose="03080402000500000000" pitchFamily="66" charset="0"/>
              </a:rPr>
              <a:t>I am sure that we will have a successful school year and I am blessed to be your teacher. Parents, at anytime you need to contact me, my contact information is: Class Dojo (I will send every parent </a:t>
            </a:r>
          </a:p>
          <a:p>
            <a:r>
              <a:rPr lang="en-US" dirty="0">
                <a:latin typeface="Ink Free" panose="03080402000500000000" pitchFamily="66" charset="0"/>
              </a:rPr>
              <a:t>an invite to join.); or you can email me:  </a:t>
            </a:r>
          </a:p>
          <a:p>
            <a:endParaRPr lang="en-US" b="1" dirty="0">
              <a:latin typeface="Ink Free" panose="03080402000500000000" pitchFamily="66" charset="0"/>
            </a:endParaRPr>
          </a:p>
          <a:p>
            <a:pPr algn="ctr"/>
            <a:r>
              <a:rPr lang="en-US" b="1" dirty="0">
                <a:latin typeface="Ink Free" panose="03080402000500000000" pitchFamily="66" charset="0"/>
              </a:rPr>
              <a:t>evanspo@boe.richmond.k12.ga.us </a:t>
            </a:r>
            <a:endParaRPr lang="en-US" dirty="0">
              <a:latin typeface="Ink Free" panose="03080402000500000000" pitchFamily="66" charset="0"/>
            </a:endParaRPr>
          </a:p>
          <a:p>
            <a:endParaRPr lang="en-US" b="1" dirty="0">
              <a:latin typeface="Ink Free" panose="03080402000500000000" pitchFamily="66" charset="0"/>
            </a:endParaRPr>
          </a:p>
          <a:p>
            <a:r>
              <a:rPr lang="en-US" b="1" dirty="0">
                <a:latin typeface="Ink Free" panose="03080402000500000000" pitchFamily="66" charset="0"/>
              </a:rPr>
              <a:t> </a:t>
            </a:r>
            <a:r>
              <a:rPr lang="en-US" dirty="0">
                <a:latin typeface="Ink Free" panose="03080402000500000000" pitchFamily="66" charset="0"/>
              </a:rPr>
              <a:t>Attached to this welcome </a:t>
            </a:r>
            <a:r>
              <a:rPr lang="en-US">
                <a:latin typeface="Ink Free" panose="03080402000500000000" pitchFamily="66" charset="0"/>
              </a:rPr>
              <a:t>letter is </a:t>
            </a:r>
            <a:r>
              <a:rPr lang="en-US" dirty="0">
                <a:latin typeface="Ink Free" panose="03080402000500000000" pitchFamily="66" charset="0"/>
              </a:rPr>
              <a:t>our class supply list and other important information.</a:t>
            </a:r>
          </a:p>
          <a:p>
            <a:endParaRPr lang="en-US" sz="1400" dirty="0">
              <a:latin typeface="Ink Free" panose="03080402000500000000" pitchFamily="66" charset="0"/>
            </a:endParaRPr>
          </a:p>
          <a:p>
            <a:endParaRPr lang="en-US" sz="1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92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162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KG Just The Way You Are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Evans, Portia</dc:creator>
  <cp:lastModifiedBy>Evans, Portia</cp:lastModifiedBy>
  <cp:revision>1</cp:revision>
  <dcterms:created xsi:type="dcterms:W3CDTF">2024-08-01T19:28:36Z</dcterms:created>
  <dcterms:modified xsi:type="dcterms:W3CDTF">2024-08-01T19:33:18Z</dcterms:modified>
</cp:coreProperties>
</file>